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66D279D-C861-40A5-A909-4537A52A5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62E6589-FA60-4B58-9654-75BCFA021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B88BC39-0AB3-4E38-89EC-A7F69A33E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A40E-D670-4A49-8FFB-18CF2AF6C368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1E6BF98-F4D9-4366-BB3E-2739F33B9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646620A-51BE-41FA-8A69-0749303D8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1AC2-D2D3-497A-858D-4B598014A1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21921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93FF2F6-8EDC-45B9-B198-41FBFDC1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1A61D1B4-E80C-442D-96B7-AB8574F76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6053191-F334-41D2-8566-102582FE4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A40E-D670-4A49-8FFB-18CF2AF6C368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3E8E96C-CA94-499E-9D9E-02062AA41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573C80D-CEE5-435C-8093-6715943A7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1AC2-D2D3-497A-858D-4B598014A1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4771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79B8E4A0-2AA7-4680-A5C6-9327374577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F6A673EB-9F1F-4563-8F0D-188D15541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7DDA47D-E717-4B97-BA78-3153F3929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A40E-D670-4A49-8FFB-18CF2AF6C368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777B342-271D-4404-983A-E6770F19B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836D02B-E5B5-437E-8FC1-87FD230A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1AC2-D2D3-497A-858D-4B598014A1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6508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7A0D207-0473-4D2B-B973-84A20DE3F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B7C584C-3A73-4B57-A6AD-C887FBA66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753A446-8BDA-489A-BA5E-D355CD916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A40E-D670-4A49-8FFB-18CF2AF6C368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E2A8858-FD06-498E-BEE2-DCF3C466B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E43E1D4-0443-4D4B-BDEF-C5905EB8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1AC2-D2D3-497A-858D-4B598014A1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5832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6BE2391-2226-408B-B212-F110409AE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3D22FBD-F4D0-4C9A-87B9-D76002392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82298DF-7350-4FA0-846C-CAA731109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A40E-D670-4A49-8FFB-18CF2AF6C368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D6294D5-938D-4414-8217-E4805005E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B1F0390-ACB9-461E-8328-9B5A4345C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1AC2-D2D3-497A-858D-4B598014A1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9269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F25FE3-5D67-4B4A-BFF3-11BD9646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B0C6D7B-F831-4E5F-B40D-B1168A3AAF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D394C03F-BA89-440D-8690-0F5C7272C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B2E45351-00C3-4BB3-8B6E-ED88801C5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A40E-D670-4A49-8FFB-18CF2AF6C368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407CE1ED-5BE8-421F-BA4E-B5CCB7E4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66D9216B-4A1D-489E-B52D-9EC50DF4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1AC2-D2D3-497A-858D-4B598014A1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044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867AE48-CBA7-4891-BD84-4A7B7B6D1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2CBED09-0FBF-47CB-8BA1-415B9223F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7841A723-0FDD-4F13-ABEF-A61B7E795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46D4CA06-2D5F-478B-8CD3-812B36D5A6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2E80B1FE-2B74-4275-8D2A-AAE463060B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81404FF6-F4FD-4FF4-A2E8-8E325ABA8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A40E-D670-4A49-8FFB-18CF2AF6C368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93CF731D-997D-46CB-93B0-8B5D02FA6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53AE688C-71E4-46A0-B534-A8AD27B89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1AC2-D2D3-497A-858D-4B598014A1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0497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D6B9C54-9381-49AC-8D1B-544B6F5FF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41AC0966-8137-4694-BA35-A99E4B463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A40E-D670-4A49-8FFB-18CF2AF6C368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5A7E000E-4A28-45CB-ABA7-ACB55B8A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BD3EF86B-199E-4BAB-8B79-8ED24CC8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1AC2-D2D3-497A-858D-4B598014A1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09756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5EC4BE88-B0E2-4D6F-AD7C-813E892BA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A40E-D670-4A49-8FFB-18CF2AF6C368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8DBA84B0-C3ED-47CF-B159-35AED299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07EEE2E6-F022-4A82-AE5A-3B5A2A92C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1AC2-D2D3-497A-858D-4B598014A1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9527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543668A-4A90-48D8-B9BE-492909886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58A5DAE-C1E4-46FB-8B40-1EE232EFD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436A6F57-8FA3-4292-9AE1-E4BB92CD2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24825AB-7402-481E-B892-14E2082F2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A40E-D670-4A49-8FFB-18CF2AF6C368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5D3CAD4F-5B01-4046-B9BE-4B6B5554F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E5792E7-AA81-441B-B2F8-95D392A2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1AC2-D2D3-497A-858D-4B598014A1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0873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C713882-AD89-403E-8000-F03B3E18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ACE42793-D0B4-4FC3-B5CB-CEDCC9D28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FA012755-E73E-4B52-A1BB-44D27945A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E86AF539-3074-4DD7-B62B-E9BB3A96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A40E-D670-4A49-8FFB-18CF2AF6C368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CA236AF-8272-4095-A600-3B69A6853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66D03B2-E0F4-48A4-B6A1-60C1FE006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1AC2-D2D3-497A-858D-4B598014A1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3810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748CA974-730F-4841-AC95-8896ADCB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21B7EB7C-3921-4748-BAA1-375EA9109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729A2A1-E5DE-482E-95B8-E9121B55A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CA40E-D670-4A49-8FFB-18CF2AF6C368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0B38D65-754C-472A-A0F9-AA574775D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AE0D369-E09A-4F56-8EA6-D03D6B0D1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51AC2-D2D3-497A-858D-4B598014A1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4029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hyperlink" Target="https://www.bookwidgets.com/play/AvsqEZx1-iQAExi-VPAAAA/CCCZGC4/di8-l01-re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www.bookwidgets.com/play/PBT99PX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hyperlink" Target="https://www.bookwidgets.com/play/PjXLq_1r-iQAE-OdyvAAAA/NCC98NG/di8-l01-re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D5FA739-3DB5-4425-9B85-9349C77953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99749E1-40FF-4CED-9D40-8CE7783D2F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3DF0CCC-B6FA-42E5-841E-D499DC7BD0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D1D7F2C-0388-4092-984F-3FBD33901B7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671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D10EA0BC-EA64-4F4A-890F-62EFC33DBFA1}"/>
              </a:ext>
            </a:extLst>
          </p:cNvPr>
          <p:cNvSpPr txBox="1"/>
          <p:nvPr/>
        </p:nvSpPr>
        <p:spPr>
          <a:xfrm>
            <a:off x="6349896" y="1872653"/>
            <a:ext cx="5267419" cy="2062103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hr-HR" sz="4400" b="1" dirty="0">
                <a:solidFill>
                  <a:srgbClr val="CC00CC"/>
                </a:solidFill>
              </a:rPr>
              <a:t>UNIT 1</a:t>
            </a:r>
          </a:p>
          <a:p>
            <a:r>
              <a:rPr lang="hr-HR" sz="4400" b="1" dirty="0">
                <a:solidFill>
                  <a:srgbClr val="CC00CC"/>
                </a:solidFill>
              </a:rPr>
              <a:t>LEARNING LIFE</a:t>
            </a:r>
          </a:p>
          <a:p>
            <a:r>
              <a:rPr lang="hr-HR" sz="4000" dirty="0">
                <a:solidFill>
                  <a:srgbClr val="FF66CC"/>
                </a:solidFill>
              </a:rPr>
              <a:t>COOL SUMMER, PART 4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72D0201-EE32-4497-8F7B-6E0B4611A9C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4851154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316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D5FA739-3DB5-4425-9B85-9349C77953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99749E1-40FF-4CED-9D40-8CE7783D2F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3DF0CCC-B6FA-42E5-841E-D499DC7BD0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6321FC6-32FE-409D-B079-38531C77BB3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896" y="1204404"/>
            <a:ext cx="4705350" cy="19812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BCE2B4D-7D6E-4446-81D1-B9A03C54D3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2870"/>
          <a:stretch/>
        </p:blipFill>
        <p:spPr>
          <a:xfrm>
            <a:off x="2313511" y="3626428"/>
            <a:ext cx="5895975" cy="274774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43DF8D18-6029-48BF-AE87-57B0106ED6FC}"/>
              </a:ext>
            </a:extLst>
          </p:cNvPr>
          <p:cNvSpPr/>
          <p:nvPr/>
        </p:nvSpPr>
        <p:spPr>
          <a:xfrm>
            <a:off x="2889442" y="2211422"/>
            <a:ext cx="1966643" cy="19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rgbClr val="CC00CC"/>
                </a:solidFill>
              </a:rPr>
              <a:t>mother</a:t>
            </a:r>
            <a:r>
              <a:rPr lang="hr-HR" dirty="0">
                <a:solidFill>
                  <a:srgbClr val="CC00CC"/>
                </a:solidFill>
              </a:rPr>
              <a:t> </a:t>
            </a:r>
            <a:r>
              <a:rPr lang="hr-HR" dirty="0" err="1">
                <a:solidFill>
                  <a:srgbClr val="CC00CC"/>
                </a:solidFill>
              </a:rPr>
              <a:t>tongue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826915C4-8D69-47F8-9E45-77DAB1EFB822}"/>
              </a:ext>
            </a:extLst>
          </p:cNvPr>
          <p:cNvSpPr/>
          <p:nvPr/>
        </p:nvSpPr>
        <p:spPr>
          <a:xfrm>
            <a:off x="3171282" y="2733783"/>
            <a:ext cx="1966643" cy="19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rgbClr val="CC00CC"/>
                </a:solidFill>
              </a:rPr>
              <a:t>foreign</a:t>
            </a:r>
            <a:r>
              <a:rPr lang="hr-HR" dirty="0">
                <a:solidFill>
                  <a:srgbClr val="CC00CC"/>
                </a:solidFill>
              </a:rPr>
              <a:t> </a:t>
            </a:r>
            <a:r>
              <a:rPr lang="hr-HR" dirty="0" err="1">
                <a:solidFill>
                  <a:srgbClr val="CC00CC"/>
                </a:solidFill>
              </a:rPr>
              <a:t>language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CE617199-94CC-4A60-9C00-B39AD685490B}"/>
              </a:ext>
            </a:extLst>
          </p:cNvPr>
          <p:cNvSpPr/>
          <p:nvPr/>
        </p:nvSpPr>
        <p:spPr>
          <a:xfrm>
            <a:off x="3382392" y="4234649"/>
            <a:ext cx="1846556" cy="221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rgbClr val="CC00CC"/>
                </a:solidFill>
              </a:rPr>
              <a:t>grammar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xmlns="" id="{E65CE3AD-3719-4255-A4FF-3E04DDF1DBD3}"/>
              </a:ext>
            </a:extLst>
          </p:cNvPr>
          <p:cNvSpPr/>
          <p:nvPr/>
        </p:nvSpPr>
        <p:spPr>
          <a:xfrm>
            <a:off x="3414942" y="4492790"/>
            <a:ext cx="1846556" cy="221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rgbClr val="CC00CC"/>
                </a:solidFill>
              </a:rPr>
              <a:t>speaking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xmlns="" id="{B7705AAF-36E8-4FA9-93BA-F9ECC84ADF7C}"/>
              </a:ext>
            </a:extLst>
          </p:cNvPr>
          <p:cNvSpPr/>
          <p:nvPr/>
        </p:nvSpPr>
        <p:spPr>
          <a:xfrm>
            <a:off x="3440095" y="4760047"/>
            <a:ext cx="1846556" cy="221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rgbClr val="CC00CC"/>
                </a:solidFill>
              </a:rPr>
              <a:t>vocabulary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xmlns="" id="{19F02716-63EF-4CD7-8281-D7F053DFE79D}"/>
              </a:ext>
            </a:extLst>
          </p:cNvPr>
          <p:cNvSpPr/>
          <p:nvPr/>
        </p:nvSpPr>
        <p:spPr>
          <a:xfrm>
            <a:off x="3440095" y="5006013"/>
            <a:ext cx="1846556" cy="221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rgbClr val="CC00CC"/>
                </a:solidFill>
              </a:rPr>
              <a:t>reading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xmlns="" id="{BD9FB95A-D388-4C2E-A214-2A4E03B119EE}"/>
              </a:ext>
            </a:extLst>
          </p:cNvPr>
          <p:cNvSpPr/>
          <p:nvPr/>
        </p:nvSpPr>
        <p:spPr>
          <a:xfrm>
            <a:off x="3512690" y="5247689"/>
            <a:ext cx="1846556" cy="221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rgbClr val="CC00CC"/>
                </a:solidFill>
              </a:rPr>
              <a:t>spelling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xmlns="" id="{AC2587F1-A67A-4CF2-87FB-DE539B6288D6}"/>
              </a:ext>
            </a:extLst>
          </p:cNvPr>
          <p:cNvSpPr/>
          <p:nvPr/>
        </p:nvSpPr>
        <p:spPr>
          <a:xfrm>
            <a:off x="3414942" y="5499055"/>
            <a:ext cx="1846556" cy="221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rgbClr val="CC00CC"/>
                </a:solidFill>
              </a:rPr>
              <a:t>listening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xmlns="" id="{7761B52E-C46F-4DF3-9433-79D7D27E92AE}"/>
              </a:ext>
            </a:extLst>
          </p:cNvPr>
          <p:cNvSpPr/>
          <p:nvPr/>
        </p:nvSpPr>
        <p:spPr>
          <a:xfrm>
            <a:off x="3440095" y="5755626"/>
            <a:ext cx="1846556" cy="221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rgbClr val="CC00CC"/>
                </a:solidFill>
              </a:rPr>
              <a:t>pronunciation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xmlns="" id="{6F7D2C3A-4EF5-43D1-B041-56E0FB70F3E3}"/>
              </a:ext>
            </a:extLst>
          </p:cNvPr>
          <p:cNvSpPr/>
          <p:nvPr/>
        </p:nvSpPr>
        <p:spPr>
          <a:xfrm>
            <a:off x="3512690" y="6012197"/>
            <a:ext cx="1846556" cy="221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rgbClr val="CC00CC"/>
                </a:solidFill>
              </a:rPr>
              <a:t>writing</a:t>
            </a:r>
            <a:endParaRPr lang="hr-HR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41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D5FA739-3DB5-4425-9B85-9349C77953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99749E1-40FF-4CED-9D40-8CE7783D2F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3DF0CCC-B6FA-42E5-841E-D499DC7BD0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F416C66-B842-41D1-B163-561473AFC5B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7245" y="2161020"/>
            <a:ext cx="6226113" cy="219211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4DF8762-A03E-4614-84D0-D268371140A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97962" y="5391788"/>
            <a:ext cx="6759503" cy="788811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5644C027-C21F-4F70-A085-0D8FA38189F6}"/>
              </a:ext>
            </a:extLst>
          </p:cNvPr>
          <p:cNvSpPr/>
          <p:nvPr/>
        </p:nvSpPr>
        <p:spPr>
          <a:xfrm>
            <a:off x="3648722" y="2627790"/>
            <a:ext cx="1873189" cy="31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rgbClr val="CC00CC"/>
                </a:solidFill>
              </a:rPr>
              <a:t>spelling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1D423DEA-08D3-4C9B-9513-DB011AEB2A88}"/>
              </a:ext>
            </a:extLst>
          </p:cNvPr>
          <p:cNvSpPr/>
          <p:nvPr/>
        </p:nvSpPr>
        <p:spPr>
          <a:xfrm>
            <a:off x="3801121" y="3035507"/>
            <a:ext cx="1873189" cy="31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rgbClr val="CC00CC"/>
                </a:solidFill>
              </a:rPr>
              <a:t>pronunciation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B011FC22-9E29-4629-8C4F-6A9612EC1236}"/>
              </a:ext>
            </a:extLst>
          </p:cNvPr>
          <p:cNvSpPr/>
          <p:nvPr/>
        </p:nvSpPr>
        <p:spPr>
          <a:xfrm>
            <a:off x="4222811" y="3393467"/>
            <a:ext cx="1873189" cy="31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rgbClr val="CC00CC"/>
                </a:solidFill>
              </a:rPr>
              <a:t>vocabulary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xmlns="" id="{1F0E26CA-E842-4887-A219-D55E88ADE540}"/>
              </a:ext>
            </a:extLst>
          </p:cNvPr>
          <p:cNvSpPr/>
          <p:nvPr/>
        </p:nvSpPr>
        <p:spPr>
          <a:xfrm>
            <a:off x="3861831" y="3820069"/>
            <a:ext cx="1873189" cy="31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rgbClr val="CC00CC"/>
                </a:solidFill>
              </a:rPr>
              <a:t>grammar</a:t>
            </a:r>
            <a:endParaRPr lang="hr-HR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42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D5FA739-3DB5-4425-9B85-9349C77953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99749E1-40FF-4CED-9D40-8CE7783D2F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3DF0CCC-B6FA-42E5-841E-D499DC7BD0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AC503FC-0C60-44A7-B215-0C3348902C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2655" b="49410"/>
          <a:stretch/>
        </p:blipFill>
        <p:spPr>
          <a:xfrm>
            <a:off x="2291734" y="2876689"/>
            <a:ext cx="8064805" cy="2601156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D68309C6-CB57-4894-9457-BEEDDA8D9DC2}"/>
              </a:ext>
            </a:extLst>
          </p:cNvPr>
          <p:cNvSpPr/>
          <p:nvPr/>
        </p:nvSpPr>
        <p:spPr>
          <a:xfrm>
            <a:off x="7164280" y="5084847"/>
            <a:ext cx="221941" cy="18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C00CC"/>
                </a:solidFill>
              </a:rPr>
              <a:t>1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C323199A-437E-4870-9332-FA7D1699D0F4}"/>
              </a:ext>
            </a:extLst>
          </p:cNvPr>
          <p:cNvSpPr/>
          <p:nvPr/>
        </p:nvSpPr>
        <p:spPr>
          <a:xfrm>
            <a:off x="7164280" y="4805780"/>
            <a:ext cx="221941" cy="18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C00CC"/>
                </a:solidFill>
              </a:rPr>
              <a:t>2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94472FE4-76D7-4B97-AD7D-5EF447A202EE}"/>
              </a:ext>
            </a:extLst>
          </p:cNvPr>
          <p:cNvSpPr/>
          <p:nvPr/>
        </p:nvSpPr>
        <p:spPr>
          <a:xfrm>
            <a:off x="7164280" y="4617130"/>
            <a:ext cx="221941" cy="18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C00CC"/>
                </a:solidFill>
              </a:rPr>
              <a:t>3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xmlns="" id="{4744E8AF-54B5-49B0-9BA8-11CFF6EDDF10}"/>
              </a:ext>
            </a:extLst>
          </p:cNvPr>
          <p:cNvSpPr/>
          <p:nvPr/>
        </p:nvSpPr>
        <p:spPr>
          <a:xfrm>
            <a:off x="7146896" y="4382443"/>
            <a:ext cx="221941" cy="18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C00CC"/>
                </a:solidFill>
              </a:rPr>
              <a:t>4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xmlns="" id="{950D290A-8AAA-4716-BC27-2805FA15E4EF}"/>
              </a:ext>
            </a:extLst>
          </p:cNvPr>
          <p:cNvSpPr/>
          <p:nvPr/>
        </p:nvSpPr>
        <p:spPr>
          <a:xfrm>
            <a:off x="7146896" y="3866181"/>
            <a:ext cx="221941" cy="18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C00CC"/>
                </a:solidFill>
              </a:rPr>
              <a:t>5</a:t>
            </a: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xmlns="" id="{2E7D6E1C-0F97-4CFB-AC5C-CE07296F6058}"/>
              </a:ext>
            </a:extLst>
          </p:cNvPr>
          <p:cNvSpPr/>
          <p:nvPr/>
        </p:nvSpPr>
        <p:spPr>
          <a:xfrm>
            <a:off x="7146896" y="4135409"/>
            <a:ext cx="221941" cy="18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C00CC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425126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D5FA739-3DB5-4425-9B85-9349C77953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99749E1-40FF-4CED-9D40-8CE7783D2F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3DF0CCC-B6FA-42E5-841E-D499DC7BD0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D90DA29E-EB13-458B-BEAD-5B255451F6E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4807" y="2281935"/>
            <a:ext cx="8386011" cy="2914650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2F44465F-1361-4098-A2DD-7C994DC60820}"/>
              </a:ext>
            </a:extLst>
          </p:cNvPr>
          <p:cNvSpPr/>
          <p:nvPr/>
        </p:nvSpPr>
        <p:spPr>
          <a:xfrm>
            <a:off x="2228295" y="2716567"/>
            <a:ext cx="861134" cy="186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C00CC"/>
                </a:solidFill>
              </a:rPr>
              <a:t>do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7FBC8EA3-55BE-4252-A7F5-BE1FBD05F239}"/>
              </a:ext>
            </a:extLst>
          </p:cNvPr>
          <p:cNvSpPr/>
          <p:nvPr/>
        </p:nvSpPr>
        <p:spPr>
          <a:xfrm>
            <a:off x="2228295" y="3025449"/>
            <a:ext cx="861134" cy="186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rgbClr val="CC00CC"/>
                </a:solidFill>
              </a:rPr>
              <a:t>were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DC8EAAFD-D8E3-4949-9608-CCA92E3D21D0}"/>
              </a:ext>
            </a:extLst>
          </p:cNvPr>
          <p:cNvSpPr/>
          <p:nvPr/>
        </p:nvSpPr>
        <p:spPr>
          <a:xfrm>
            <a:off x="2228295" y="3384757"/>
            <a:ext cx="861134" cy="186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rgbClr val="CC00CC"/>
                </a:solidFill>
              </a:rPr>
              <a:t>did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xmlns="" id="{BB795D07-9D50-40FD-968D-7B147991B3FB}"/>
              </a:ext>
            </a:extLst>
          </p:cNvPr>
          <p:cNvSpPr/>
          <p:nvPr/>
        </p:nvSpPr>
        <p:spPr>
          <a:xfrm>
            <a:off x="2228295" y="3739260"/>
            <a:ext cx="861134" cy="186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CC00CC"/>
                </a:solidFill>
              </a:rPr>
              <a:t>are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xmlns="" id="{36786F93-B884-4E14-9FF9-7DC6CC48C592}"/>
              </a:ext>
            </a:extLst>
          </p:cNvPr>
          <p:cNvSpPr/>
          <p:nvPr/>
        </p:nvSpPr>
        <p:spPr>
          <a:xfrm>
            <a:off x="2487228" y="4095199"/>
            <a:ext cx="861134" cy="186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rgbClr val="CC00CC"/>
                </a:solidFill>
              </a:rPr>
              <a:t>have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xmlns="" id="{C6F050E4-4AE8-4FC9-8CA1-3CFB6E564CE3}"/>
              </a:ext>
            </a:extLst>
          </p:cNvPr>
          <p:cNvSpPr/>
          <p:nvPr/>
        </p:nvSpPr>
        <p:spPr>
          <a:xfrm>
            <a:off x="2300796" y="4419805"/>
            <a:ext cx="861134" cy="186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rgbClr val="CC00CC"/>
                </a:solidFill>
              </a:rPr>
              <a:t>will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xmlns="" id="{21776E8D-B538-49FC-A68F-5B2735A7F0D3}"/>
              </a:ext>
            </a:extLst>
          </p:cNvPr>
          <p:cNvSpPr/>
          <p:nvPr/>
        </p:nvSpPr>
        <p:spPr>
          <a:xfrm>
            <a:off x="2216459" y="4772001"/>
            <a:ext cx="861134" cy="186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rgbClr val="CC00CC"/>
                </a:solidFill>
              </a:rPr>
              <a:t>were</a:t>
            </a:r>
            <a:endParaRPr lang="hr-HR" dirty="0">
              <a:solidFill>
                <a:srgbClr val="CC00CC"/>
              </a:solidFill>
            </a:endParaRPr>
          </a:p>
        </p:txBody>
      </p:sp>
      <p:pic>
        <p:nvPicPr>
          <p:cNvPr id="16" name="Slika 15">
            <a:hlinkClick r:id="rId5"/>
            <a:extLst>
              <a:ext uri="{FF2B5EF4-FFF2-40B4-BE49-F238E27FC236}">
                <a16:creationId xmlns:a16="http://schemas.microsoft.com/office/drawing/2014/main" xmlns="" id="{AF9C3C8F-D626-48A5-89C0-7377FBA36C3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14682" y="6104597"/>
            <a:ext cx="2841859" cy="646331"/>
          </a:xfrm>
          <a:prstGeom prst="rect">
            <a:avLst/>
          </a:prstGeom>
        </p:spPr>
      </p:pic>
      <p:pic>
        <p:nvPicPr>
          <p:cNvPr id="17" name="Slika 16">
            <a:hlinkClick r:id="rId7"/>
            <a:extLst>
              <a:ext uri="{FF2B5EF4-FFF2-40B4-BE49-F238E27FC236}">
                <a16:creationId xmlns:a16="http://schemas.microsoft.com/office/drawing/2014/main" xmlns="" id="{DC4BE818-9154-429C-BBBD-BBC19F8419B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49363" y="5712562"/>
            <a:ext cx="3172195" cy="690419"/>
          </a:xfrm>
          <a:prstGeom prst="rect">
            <a:avLst/>
          </a:prstGeom>
        </p:spPr>
      </p:pic>
      <p:pic>
        <p:nvPicPr>
          <p:cNvPr id="18" name="Slika 17">
            <a:hlinkClick r:id="rId9"/>
            <a:extLst>
              <a:ext uri="{FF2B5EF4-FFF2-40B4-BE49-F238E27FC236}">
                <a16:creationId xmlns:a16="http://schemas.microsoft.com/office/drawing/2014/main" xmlns="" id="{DF77ADD0-2691-4689-9792-DE785C556293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805931" y="5712562"/>
            <a:ext cx="3172195" cy="69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465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38</Words>
  <Application>Microsoft Office PowerPoint</Application>
  <PresentationFormat>Custom</PresentationFormat>
  <Paragraphs>30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Tema sustava Office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6</cp:revision>
  <dcterms:created xsi:type="dcterms:W3CDTF">2021-09-11T09:50:30Z</dcterms:created>
  <dcterms:modified xsi:type="dcterms:W3CDTF">2021-09-24T08:51:24Z</dcterms:modified>
</cp:coreProperties>
</file>